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jbi9ZLDbIKYBRVIDUyJWk7rNcj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8396" y="0"/>
            <a:ext cx="913520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264" y="0"/>
            <a:ext cx="91514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960" y="0"/>
            <a:ext cx="91740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960" y="0"/>
            <a:ext cx="91740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879" y="0"/>
            <a:ext cx="91942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332" y="0"/>
            <a:ext cx="924733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734" y="0"/>
            <a:ext cx="91265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494" y="0"/>
            <a:ext cx="91690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200" y="0"/>
            <a:ext cx="9229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401" y="0"/>
            <a:ext cx="92931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798" y="0"/>
            <a:ext cx="924240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2021-12-06T09:42:50Z</dcterms:created>
  <dc:creator>Francesco Fattorusso</dc:creator>
</cp:coreProperties>
</file>